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3" r:id="rId4"/>
    <p:sldId id="258" r:id="rId5"/>
    <p:sldId id="262" r:id="rId6"/>
    <p:sldId id="264" r:id="rId7"/>
    <p:sldId id="265" r:id="rId8"/>
    <p:sldId id="266" r:id="rId9"/>
    <p:sldId id="267"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5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5E0AD0-FD79-4018-86CB-13ADED37C7A2}" type="datetimeFigureOut">
              <a:rPr lang="ru-RU" smtClean="0"/>
              <a:pPr/>
              <a:t>05.03.2018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75124-FE6C-438E-8F08-80F08F0B1C1E}" type="slidenum">
              <a:rPr lang="ru-RU" smtClean="0"/>
              <a:pPr/>
              <a:t>‹#›</a:t>
            </a:fld>
            <a:endParaRPr lang="ru-RU"/>
          </a:p>
        </p:txBody>
      </p:sp>
    </p:spTree>
    <p:extLst>
      <p:ext uri="{BB962C8B-B14F-4D97-AF65-F5344CB8AC3E}">
        <p14:creationId xmlns="" xmlns:p14="http://schemas.microsoft.com/office/powerpoint/2010/main" val="232420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EF84FF5-DDD6-488F-928F-CB865D9373A0}" type="slidenum">
              <a:rPr lang="ru-RU" smtClean="0"/>
              <a:pPr/>
              <a:t>6</a:t>
            </a:fld>
            <a:endParaRPr lang="ru-RU"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FA3BD9D-695A-4430-9651-8B6005972D47}" type="slidenum">
              <a:rPr lang="ru-RU" smtClean="0"/>
              <a:pPr/>
              <a:t>7</a:t>
            </a:fld>
            <a:endParaRPr lang="ru-RU"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B45AF2D-E5F2-4D68-BA0E-7647F2C4BBFD}" type="datetimeFigureOut">
              <a:rPr lang="ru-RU" smtClean="0"/>
              <a:pPr/>
              <a:t>05.03.2018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269754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45AF2D-E5F2-4D68-BA0E-7647F2C4BBFD}" type="datetimeFigureOut">
              <a:rPr lang="ru-RU" smtClean="0"/>
              <a:pPr/>
              <a:t>05.03.2018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290684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45AF2D-E5F2-4D68-BA0E-7647F2C4BBFD}" type="datetimeFigureOut">
              <a:rPr lang="ru-RU" smtClean="0"/>
              <a:pPr/>
              <a:t>05.03.2018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24445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45AF2D-E5F2-4D68-BA0E-7647F2C4BBFD}" type="datetimeFigureOut">
              <a:rPr lang="ru-RU" smtClean="0"/>
              <a:pPr/>
              <a:t>05.03.2018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11479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45AF2D-E5F2-4D68-BA0E-7647F2C4BBFD}" type="datetimeFigureOut">
              <a:rPr lang="ru-RU" smtClean="0"/>
              <a:pPr/>
              <a:t>05.03.2018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29579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B45AF2D-E5F2-4D68-BA0E-7647F2C4BBFD}" type="datetimeFigureOut">
              <a:rPr lang="ru-RU" smtClean="0"/>
              <a:pPr/>
              <a:t>05.03.2018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104272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B45AF2D-E5F2-4D68-BA0E-7647F2C4BBFD}" type="datetimeFigureOut">
              <a:rPr lang="ru-RU" smtClean="0"/>
              <a:pPr/>
              <a:t>05.03.2018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74184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45AF2D-E5F2-4D68-BA0E-7647F2C4BBFD}" type="datetimeFigureOut">
              <a:rPr lang="ru-RU" smtClean="0"/>
              <a:pPr/>
              <a:t>05.03.2018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402145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45AF2D-E5F2-4D68-BA0E-7647F2C4BBFD}" type="datetimeFigureOut">
              <a:rPr lang="ru-RU" smtClean="0"/>
              <a:pPr/>
              <a:t>05.03.2018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94388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45AF2D-E5F2-4D68-BA0E-7647F2C4BBFD}" type="datetimeFigureOut">
              <a:rPr lang="ru-RU" smtClean="0"/>
              <a:pPr/>
              <a:t>05.03.2018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333930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45AF2D-E5F2-4D68-BA0E-7647F2C4BBFD}" type="datetimeFigureOut">
              <a:rPr lang="ru-RU" smtClean="0"/>
              <a:pPr/>
              <a:t>05.03.2018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226178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5AF2D-E5F2-4D68-BA0E-7647F2C4BBFD}" type="datetimeFigureOut">
              <a:rPr lang="ru-RU" smtClean="0"/>
              <a:pPr/>
              <a:t>05.03.2018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EAB81-EACD-47AA-A365-2B20CEB55830}" type="slidenum">
              <a:rPr lang="ru-RU" smtClean="0"/>
              <a:pPr/>
              <a:t>‹#›</a:t>
            </a:fld>
            <a:endParaRPr lang="ru-RU"/>
          </a:p>
        </p:txBody>
      </p:sp>
    </p:spTree>
    <p:extLst>
      <p:ext uri="{BB962C8B-B14F-4D97-AF65-F5344CB8AC3E}">
        <p14:creationId xmlns="" xmlns:p14="http://schemas.microsoft.com/office/powerpoint/2010/main" val="3977184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Documents and Settings\Admin\Рабочий стол\Новая папка\Фото0272.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1484784"/>
            <a:ext cx="6984776" cy="4824536"/>
          </a:xfrm>
          <a:prstGeom prst="rect">
            <a:avLst/>
          </a:prstGeom>
          <a:noFill/>
          <a:ln>
            <a:noFill/>
          </a:ln>
        </p:spPr>
      </p:pic>
      <p:sp>
        <p:nvSpPr>
          <p:cNvPr id="4" name="Прямоугольник 3"/>
          <p:cNvSpPr/>
          <p:nvPr/>
        </p:nvSpPr>
        <p:spPr>
          <a:xfrm>
            <a:off x="971600" y="332656"/>
            <a:ext cx="7200800" cy="1077218"/>
          </a:xfrm>
          <a:prstGeom prst="rect">
            <a:avLst/>
          </a:prstGeom>
        </p:spPr>
        <p:txBody>
          <a:bodyPr wrap="square">
            <a:spAutoFit/>
          </a:bodyPr>
          <a:lstStyle/>
          <a:p>
            <a:pPr algn="ctr"/>
            <a:r>
              <a:rPr lang="ru-RU" sz="2400" dirty="0" smtClean="0"/>
              <a:t>  </a:t>
            </a:r>
            <a:r>
              <a:rPr lang="ru-RU" sz="3200" b="1" dirty="0" err="1" smtClean="0"/>
              <a:t>Республикамиздаги</a:t>
            </a:r>
            <a:r>
              <a:rPr lang="ru-RU" sz="3200" b="1" dirty="0" smtClean="0"/>
              <a:t> морфология </a:t>
            </a:r>
            <a:r>
              <a:rPr lang="ru-RU" sz="3200" b="1" dirty="0" err="1" smtClean="0"/>
              <a:t>соҳасининг</a:t>
            </a:r>
            <a:r>
              <a:rPr lang="ru-RU" sz="3200" b="1" dirty="0" smtClean="0"/>
              <a:t> </a:t>
            </a:r>
            <a:r>
              <a:rPr lang="ru-RU" sz="3200" b="1" dirty="0" err="1" smtClean="0"/>
              <a:t>атоқли</a:t>
            </a:r>
            <a:r>
              <a:rPr lang="ru-RU" sz="3200" b="1" dirty="0" smtClean="0"/>
              <a:t> </a:t>
            </a:r>
            <a:r>
              <a:rPr lang="ru-RU" sz="3200" b="1" dirty="0" err="1" smtClean="0"/>
              <a:t>олимлари</a:t>
            </a:r>
            <a:r>
              <a:rPr lang="ru-RU" sz="3200" b="1" dirty="0" smtClean="0"/>
              <a:t>  </a:t>
            </a:r>
            <a:endParaRPr lang="ru-RU" sz="3200" b="1" dirty="0"/>
          </a:p>
        </p:txBody>
      </p:sp>
    </p:spTree>
    <p:extLst>
      <p:ext uri="{BB962C8B-B14F-4D97-AF65-F5344CB8AC3E}">
        <p14:creationId xmlns="" xmlns:p14="http://schemas.microsoft.com/office/powerpoint/2010/main" val="290273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uz-Cyrl-UZ" sz="4000" dirty="0" smtClean="0"/>
              <a:t>Кафедра ходимларининг жамоат ишларидаги иштироки:</a:t>
            </a:r>
            <a:endParaRPr lang="ru-RU" sz="4000" dirty="0"/>
          </a:p>
        </p:txBody>
      </p:sp>
      <p:sp>
        <p:nvSpPr>
          <p:cNvPr id="3" name="Содержимое 2"/>
          <p:cNvSpPr>
            <a:spLocks noGrp="1"/>
          </p:cNvSpPr>
          <p:nvPr>
            <p:ph idx="1"/>
          </p:nvPr>
        </p:nvSpPr>
        <p:spPr>
          <a:xfrm>
            <a:off x="285750" y="1600200"/>
            <a:ext cx="8572500" cy="5043510"/>
          </a:xfrm>
        </p:spPr>
        <p:txBody>
          <a:bodyPr/>
          <a:lstStyle/>
          <a:p>
            <a:pPr>
              <a:defRPr/>
            </a:pPr>
            <a:r>
              <a:rPr lang="uz-Cyrl-UZ" sz="2800" dirty="0" smtClean="0"/>
              <a:t>Профессор  Шомирзаев Н.Ҳ. Ўзбекистон Ремпубликаси “Морфолог”лар жамияти раиси</a:t>
            </a:r>
          </a:p>
          <a:p>
            <a:pPr>
              <a:defRPr/>
            </a:pPr>
            <a:r>
              <a:rPr lang="uz-Cyrl-UZ" sz="2800" dirty="0" smtClean="0"/>
              <a:t>Профессор  Миршарапов У.М. ТТА “ Ички инспекция” бўлими </a:t>
            </a:r>
            <a:r>
              <a:rPr lang="uz-Cyrl-UZ" sz="2800" dirty="0" smtClean="0"/>
              <a:t>бошлиғи</a:t>
            </a:r>
          </a:p>
          <a:p>
            <a:pPr>
              <a:defRPr/>
            </a:pPr>
            <a:r>
              <a:rPr lang="uz-Cyrl-UZ" sz="2800" dirty="0" smtClean="0"/>
              <a:t>Ахмедова С.М. </a:t>
            </a:r>
            <a:r>
              <a:rPr lang="uz-Cyrl-UZ" sz="2800" smtClean="0"/>
              <a:t>Даволаш факультетида факультет бўйича бош мураббий</a:t>
            </a:r>
            <a:endParaRPr lang="uz-Cyrl-UZ" sz="2800" smtClean="0"/>
          </a:p>
          <a:p>
            <a:pPr>
              <a:defRPr/>
            </a:pPr>
            <a:r>
              <a:rPr lang="uz-Cyrl-UZ" sz="2800" dirty="0" smtClean="0"/>
              <a:t>Ассистент </a:t>
            </a:r>
            <a:r>
              <a:rPr lang="uz-Cyrl-UZ" sz="2800" dirty="0" smtClean="0"/>
              <a:t>Ахмедов Ж.М. “Даволаш факультети” декан муовини.</a:t>
            </a:r>
          </a:p>
          <a:p>
            <a:pPr>
              <a:defRPr/>
            </a:pP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dirty="0" smtClean="0"/>
              <a:t>Кафедра кутубхонаси</a:t>
            </a:r>
            <a:endParaRPr lang="ru-RU"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7" y="1600200"/>
            <a:ext cx="7632848" cy="512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0543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z-Cyrl-UZ" dirty="0" smtClean="0"/>
              <a:t>Кафедрамизда ингилиз тилиданги дарсликлар </a:t>
            </a:r>
            <a:endParaRPr lang="ru-RU"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457400"/>
            <a:ext cx="7200800" cy="54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2936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C:\Documents and Settings\Admin\Рабочий стол\Новая папка\Фото0269.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5416" y="1128524"/>
            <a:ext cx="7272808" cy="5145435"/>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43808" y="-41463"/>
            <a:ext cx="3756025" cy="1169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2564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00808"/>
            <a:ext cx="7992888" cy="3672408"/>
          </a:xfrm>
        </p:spPr>
        <p:txBody>
          <a:bodyPr>
            <a:normAutofit/>
          </a:bodyPr>
          <a:lstStyle/>
          <a:p>
            <a:pPr algn="l">
              <a:defRPr/>
            </a:pPr>
            <a:r>
              <a:rPr lang="en-US" sz="2200" dirty="0" smtClean="0"/>
              <a:t>1.</a:t>
            </a:r>
            <a:r>
              <a:rPr lang="uz-Cyrl-UZ" sz="2200" dirty="0" smtClean="0"/>
              <a:t>Шамирзаев Н.Х. Тиббиёт фанлари доктори, профессор</a:t>
            </a:r>
            <a:br>
              <a:rPr lang="uz-Cyrl-UZ" sz="2200" dirty="0" smtClean="0"/>
            </a:br>
            <a:r>
              <a:rPr lang="uz-Cyrl-UZ" sz="2200" dirty="0" smtClean="0"/>
              <a:t>2 Миршарапов У.М. Тиббиёт фанлари доктори,профессор </a:t>
            </a:r>
            <a:br>
              <a:rPr lang="uz-Cyrl-UZ" sz="2200" dirty="0" smtClean="0"/>
            </a:br>
            <a:r>
              <a:rPr lang="uz-Cyrl-UZ" sz="2200" dirty="0" smtClean="0"/>
              <a:t>3.</a:t>
            </a:r>
            <a:r>
              <a:rPr lang="ru-RU" sz="2200" dirty="0" err="1" smtClean="0"/>
              <a:t>Тухтаев</a:t>
            </a:r>
            <a:r>
              <a:rPr lang="ru-RU" sz="2200" dirty="0" smtClean="0"/>
              <a:t> К.Р Т</a:t>
            </a:r>
            <a:r>
              <a:rPr lang="uz-Cyrl-UZ" sz="2200" dirty="0" smtClean="0"/>
              <a:t>иббиёт фанлдари доктори, профессор</a:t>
            </a:r>
            <a:br>
              <a:rPr lang="uz-Cyrl-UZ" sz="2200" dirty="0" smtClean="0"/>
            </a:br>
            <a:r>
              <a:rPr lang="uz-Cyrl-UZ" sz="2200" dirty="0" smtClean="0"/>
              <a:t>4.Нишанов Ю.Н тиббиёт фанлари доктори</a:t>
            </a:r>
            <a:r>
              <a:rPr lang="en-US" sz="2200" dirty="0" smtClean="0">
                <a:solidFill>
                  <a:srgbClr val="FF0000"/>
                </a:solidFill>
              </a:rPr>
              <a:t/>
            </a:r>
            <a:br>
              <a:rPr lang="en-US" sz="2200" dirty="0" smtClean="0">
                <a:solidFill>
                  <a:srgbClr val="FF0000"/>
                </a:solidFill>
              </a:rPr>
            </a:br>
            <a:r>
              <a:rPr lang="uz-Cyrl-UZ" sz="2200" dirty="0" smtClean="0"/>
              <a:t>.5.Сагатов Т.А тиббиёт фанлари доктори,профессор</a:t>
            </a:r>
            <a:br>
              <a:rPr lang="uz-Cyrl-UZ" sz="2200" dirty="0" smtClean="0"/>
            </a:br>
            <a:r>
              <a:rPr lang="uz-Cyrl-UZ" sz="2200" dirty="0" smtClean="0"/>
              <a:t>6.Садикова З.Ш тиббиёт фанлари доктори,доцент.</a:t>
            </a:r>
            <a:br>
              <a:rPr lang="uz-Cyrl-UZ" sz="2200" dirty="0" smtClean="0"/>
            </a:br>
            <a:r>
              <a:rPr lang="uz-Cyrl-UZ" sz="2200" dirty="0" smtClean="0"/>
              <a:t>7.Хатамов А.И. Тиббиёт фанлари доктори.</a:t>
            </a:r>
            <a:br>
              <a:rPr lang="uz-Cyrl-UZ" sz="2200" dirty="0" smtClean="0"/>
            </a:br>
            <a:r>
              <a:rPr lang="uz-Cyrl-UZ" sz="2200" dirty="0" smtClean="0"/>
              <a:t>8.Ахмедова С.М. Тиббиёт фанлари доктори.</a:t>
            </a:r>
            <a:br>
              <a:rPr lang="uz-Cyrl-UZ" sz="2200" dirty="0" smtClean="0"/>
            </a:br>
            <a:r>
              <a:rPr lang="uz-Cyrl-UZ" sz="2200" dirty="0" smtClean="0"/>
              <a:t> Булардан ташқари хозирда Адилбекова Д.Б., Тастанова Г.Е лар доторлик ишини ёқлаш арафасида турибдилар</a:t>
            </a:r>
            <a:endParaRPr lang="en-US" sz="2200" dirty="0" smtClean="0"/>
          </a:p>
        </p:txBody>
      </p:sp>
      <p:sp>
        <p:nvSpPr>
          <p:cNvPr id="3" name="Прямоугольник 2"/>
          <p:cNvSpPr/>
          <p:nvPr/>
        </p:nvSpPr>
        <p:spPr>
          <a:xfrm>
            <a:off x="3419872" y="980728"/>
            <a:ext cx="2826415" cy="584775"/>
          </a:xfrm>
          <a:prstGeom prst="rect">
            <a:avLst/>
          </a:prstGeom>
        </p:spPr>
        <p:txBody>
          <a:bodyPr wrap="none">
            <a:spAutoFit/>
          </a:bodyPr>
          <a:lstStyle/>
          <a:p>
            <a:r>
              <a:rPr lang="uz-Cyrl-UZ" dirty="0" smtClean="0"/>
              <a:t>    </a:t>
            </a:r>
            <a:r>
              <a:rPr lang="uz-Cyrl-UZ" sz="3200" dirty="0" smtClean="0"/>
              <a:t>Илмий </a:t>
            </a:r>
            <a:r>
              <a:rPr lang="uz-Cyrl-UZ" sz="3200" dirty="0"/>
              <a:t>ишлар</a:t>
            </a:r>
            <a:endParaRPr lang="ru-RU" sz="3200" dirty="0"/>
          </a:p>
        </p:txBody>
      </p:sp>
    </p:spTree>
    <p:extLst>
      <p:ext uri="{BB962C8B-B14F-4D97-AF65-F5344CB8AC3E}">
        <p14:creationId xmlns="" xmlns:p14="http://schemas.microsoft.com/office/powerpoint/2010/main" val="2859602916"/>
      </p:ext>
    </p:extLst>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42918"/>
            <a:ext cx="8115328" cy="785818"/>
          </a:xfrm>
        </p:spPr>
        <p:txBody>
          <a:bodyPr>
            <a:noAutofit/>
          </a:bodyPr>
          <a:lstStyle/>
          <a:p>
            <a:pPr algn="ctr" eaLnBrk="1" hangingPunct="1">
              <a:defRPr/>
            </a:pPr>
            <a:r>
              <a:rPr lang="uz-Cyrl-UZ" sz="2800" dirty="0" smtClean="0"/>
              <a:t>Профессор-ўқитувчилар таркибининг ёш бўйича таърифи</a:t>
            </a:r>
            <a:endParaRPr lang="ru-RU" sz="2800" dirty="0" smtClean="0"/>
          </a:p>
        </p:txBody>
      </p:sp>
      <p:graphicFrame>
        <p:nvGraphicFramePr>
          <p:cNvPr id="16387" name="Диаграмма 10"/>
          <p:cNvGraphicFramePr>
            <a:graphicFrameLocks/>
          </p:cNvGraphicFramePr>
          <p:nvPr/>
        </p:nvGraphicFramePr>
        <p:xfrm>
          <a:off x="0" y="1741488"/>
          <a:ext cx="8855075" cy="5067300"/>
        </p:xfrm>
        <a:graphic>
          <a:graphicData uri="http://schemas.openxmlformats.org/presentationml/2006/ole">
            <p:oleObj spid="_x0000_s1026" name="Worksheet" r:id="rId4" imgW="8791575" imgH="5019675" progId="Excel.Shee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defRPr/>
            </a:pPr>
            <a:r>
              <a:rPr lang="ru-RU" sz="4000" smtClean="0"/>
              <a:t>Кафедранинг илмий салохияти.</a:t>
            </a:r>
          </a:p>
        </p:txBody>
      </p:sp>
      <p:graphicFrame>
        <p:nvGraphicFramePr>
          <p:cNvPr id="2050" name="Диаграмма 4"/>
          <p:cNvGraphicFramePr>
            <a:graphicFrameLocks/>
          </p:cNvGraphicFramePr>
          <p:nvPr/>
        </p:nvGraphicFramePr>
        <p:xfrm>
          <a:off x="593725" y="1331913"/>
          <a:ext cx="8121679" cy="5240359"/>
        </p:xfrm>
        <a:graphic>
          <a:graphicData uri="http://schemas.openxmlformats.org/presentationml/2006/ole">
            <p:oleObj spid="_x0000_s2050" name="Worksheet" r:id="rId4" imgW="8315325" imgH="5924550" progId="Excel.Shee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41463"/>
            <a:ext cx="3756025" cy="1169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2465" name="Picture 1"/>
          <p:cNvPicPr>
            <a:picLocks noChangeAspect="1" noChangeArrowheads="1"/>
          </p:cNvPicPr>
          <p:nvPr/>
        </p:nvPicPr>
        <p:blipFill>
          <a:blip r:embed="rId3" cstate="print"/>
          <a:srcRect/>
          <a:stretch>
            <a:fillRect/>
          </a:stretch>
        </p:blipFill>
        <p:spPr bwMode="auto">
          <a:xfrm>
            <a:off x="4357686" y="1357298"/>
            <a:ext cx="4357718" cy="4786347"/>
          </a:xfrm>
          <a:prstGeom prst="rect">
            <a:avLst/>
          </a:prstGeom>
          <a:noFill/>
          <a:ln w="9525">
            <a:noFill/>
            <a:miter lim="800000"/>
            <a:headEnd/>
            <a:tailEnd/>
          </a:ln>
          <a:effectLst/>
        </p:spPr>
      </p:pic>
      <p:pic>
        <p:nvPicPr>
          <p:cNvPr id="5" name="Рисунок 4" descr="D:\Sagatov  T.A.2014\Банер\DSC_0079.JPG"/>
          <p:cNvPicPr/>
          <p:nvPr/>
        </p:nvPicPr>
        <p:blipFill>
          <a:blip r:embed="rId4" cstate="print"/>
          <a:srcRect/>
          <a:stretch>
            <a:fillRect/>
          </a:stretch>
        </p:blipFill>
        <p:spPr bwMode="auto">
          <a:xfrm>
            <a:off x="285720" y="1357298"/>
            <a:ext cx="4214842" cy="4929222"/>
          </a:xfrm>
          <a:prstGeom prst="rect">
            <a:avLst/>
          </a:prstGeom>
          <a:noFill/>
          <a:ln w="9525">
            <a:noFill/>
            <a:miter lim="800000"/>
            <a:headEnd/>
            <a:tailEnd/>
          </a:ln>
        </p:spPr>
      </p:pic>
    </p:spTree>
    <p:extLst>
      <p:ext uri="{BB962C8B-B14F-4D97-AF65-F5344CB8AC3E}">
        <p14:creationId xmlns:p14="http://schemas.microsoft.com/office/powerpoint/2010/main" xmlns="" val="2625649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endParaRPr lang="ru-RU"/>
          </a:p>
        </p:txBody>
      </p:sp>
      <p:sp>
        <p:nvSpPr>
          <p:cNvPr id="60419" name="Rectangle 3"/>
          <p:cNvSpPr>
            <a:spLocks noGrp="1" noChangeArrowheads="1"/>
          </p:cNvSpPr>
          <p:nvPr>
            <p:ph idx="1"/>
          </p:nvPr>
        </p:nvSpPr>
        <p:spPr/>
        <p:txBody>
          <a:bodyPr/>
          <a:lstStyle/>
          <a:p>
            <a:pPr>
              <a:defRPr/>
            </a:pPr>
            <a:endParaRPr lang="ru-RU"/>
          </a:p>
        </p:txBody>
      </p:sp>
      <p:pic>
        <p:nvPicPr>
          <p:cNvPr id="39940" name="Picture 4" descr="Фото0700"/>
          <p:cNvPicPr>
            <a:picLocks noChangeAspect="1" noChangeArrowheads="1"/>
          </p:cNvPicPr>
          <p:nvPr/>
        </p:nvPicPr>
        <p:blipFill>
          <a:blip r:embed="rId2" cstate="print"/>
          <a:srcRect/>
          <a:stretch>
            <a:fillRect/>
          </a:stretch>
        </p:blipFill>
        <p:spPr bwMode="auto">
          <a:xfrm>
            <a:off x="827088" y="620713"/>
            <a:ext cx="7848600" cy="568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82</Words>
  <Application>Microsoft Office PowerPoint</Application>
  <PresentationFormat>Экран (4:3)</PresentationFormat>
  <Paragraphs>14</Paragraphs>
  <Slides>10</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2" baseType="lpstr">
      <vt:lpstr>Тема Office</vt:lpstr>
      <vt:lpstr>Лист Microsoft Office Excel 97-2003</vt:lpstr>
      <vt:lpstr>Слайд 1</vt:lpstr>
      <vt:lpstr>Кафедра кутубхонаси</vt:lpstr>
      <vt:lpstr>Кафедрамизда ингилиз тилиданги дарсликлар </vt:lpstr>
      <vt:lpstr>Слайд 4</vt:lpstr>
      <vt:lpstr>1.Шамирзаев Н.Х. Тиббиёт фанлари доктори, профессор 2 Миршарапов У.М. Тиббиёт фанлари доктори,профессор  3.Тухтаев К.Р Тиббиёт фанлдари доктори, профессор 4.Нишанов Ю.Н тиббиёт фанлари доктори .5.Сагатов Т.А тиббиёт фанлари доктори,профессор 6.Садикова З.Ш тиббиёт фанлари доктори,доцент. 7.Хатамов А.И. Тиббиёт фанлари доктори. 8.Ахмедова С.М. Тиббиёт фанлари доктори.  Булардан ташқари хозирда Адилбекова Д.Б., Тастанова Г.Е лар доторлик ишини ёқлаш арафасида турибдилар</vt:lpstr>
      <vt:lpstr>Профессор-ўқитувчилар таркибининг ёш бўйича таърифи</vt:lpstr>
      <vt:lpstr>Кафедранинг илмий салохияти.</vt:lpstr>
      <vt:lpstr>Слайд 8</vt:lpstr>
      <vt:lpstr>Слайд 9</vt:lpstr>
      <vt:lpstr>Кафедра ходимларининг жамоат ишларидаги иштироки:</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14</cp:revision>
  <dcterms:created xsi:type="dcterms:W3CDTF">2013-01-29T03:58:14Z</dcterms:created>
  <dcterms:modified xsi:type="dcterms:W3CDTF">2018-03-05T11:19:41Z</dcterms:modified>
</cp:coreProperties>
</file>